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7"/>
  </p:notesMasterIdLst>
  <p:sldIdLst>
    <p:sldId id="518" r:id="rId3"/>
    <p:sldId id="521" r:id="rId4"/>
    <p:sldId id="522" r:id="rId5"/>
    <p:sldId id="525" r:id="rId6"/>
    <p:sldId id="524" r:id="rId7"/>
    <p:sldId id="523" r:id="rId8"/>
    <p:sldId id="526" r:id="rId9"/>
    <p:sldId id="527" r:id="rId10"/>
    <p:sldId id="530" r:id="rId11"/>
    <p:sldId id="532" r:id="rId12"/>
    <p:sldId id="533" r:id="rId13"/>
    <p:sldId id="534" r:id="rId14"/>
    <p:sldId id="535" r:id="rId15"/>
    <p:sldId id="536" r:id="rId16"/>
    <p:sldId id="541" r:id="rId17"/>
    <p:sldId id="538" r:id="rId18"/>
    <p:sldId id="539" r:id="rId19"/>
    <p:sldId id="543" r:id="rId20"/>
    <p:sldId id="553" r:id="rId21"/>
    <p:sldId id="556" r:id="rId22"/>
    <p:sldId id="559" r:id="rId23"/>
    <p:sldId id="561" r:id="rId24"/>
    <p:sldId id="548" r:id="rId25"/>
    <p:sldId id="54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2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0.jpe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Relationship Id="rId3" Type="http://schemas.openxmlformats.org/officeDocument/2006/relationships/image" Target="../media/image62.png"/><Relationship Id="rId2" Type="http://schemas.openxmlformats.org/officeDocument/2006/relationships/image" Target="../media/image55.jpeg"/><Relationship Id="rId1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16" t="43681" r="304" b="50000"/>
          <a:stretch>
            <a:fillRect/>
          </a:stretch>
        </p:blipFill>
        <p:spPr>
          <a:xfrm>
            <a:off x="1189628" y="3200400"/>
            <a:ext cx="6764745" cy="55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966869" y="3749040"/>
            <a:ext cx="5210262" cy="297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r="1934" b="64020"/>
          <a:stretch>
            <a:fillRect/>
          </a:stretch>
        </p:blipFill>
        <p:spPr>
          <a:xfrm>
            <a:off x="1241904" y="0"/>
            <a:ext cx="6660192" cy="1478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3"/>
          <a:srcRect t="43457" r="1934" b="23319"/>
          <a:stretch>
            <a:fillRect/>
          </a:stretch>
        </p:blipFill>
        <p:spPr>
          <a:xfrm>
            <a:off x="1241904" y="1554480"/>
            <a:ext cx="6660192" cy="13652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95288" y="1097280"/>
            <a:ext cx="8353425" cy="3609975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914400" y="457200"/>
            <a:ext cx="223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Box Function in Space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true"/>
          <p:nvPr/>
        </p:nvSpPr>
        <p:spPr>
          <a:xfrm>
            <a:off x="5486400" y="4572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Frequency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1188720" y="5303520"/>
            <a:ext cx="665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passes high frequencies, does not completely eliminate aliasing.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9216" t="7512" r="13181" b="10441"/>
          <a:stretch>
            <a:fillRect/>
          </a:stretch>
        </p:blipFill>
        <p:spPr>
          <a:xfrm>
            <a:off x="1561037" y="365760"/>
            <a:ext cx="6021926" cy="60219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8548" t="3623" r="6574" b="9761"/>
          <a:stretch>
            <a:fillRect/>
          </a:stretch>
        </p:blipFill>
        <p:spPr>
          <a:xfrm>
            <a:off x="1475587" y="365756"/>
            <a:ext cx="6192826" cy="60968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711" t="4182" r="3551" b="6297"/>
          <a:stretch>
            <a:fillRect/>
          </a:stretch>
        </p:blipFill>
        <p:spPr>
          <a:xfrm>
            <a:off x="1499591" y="365760"/>
            <a:ext cx="6144818" cy="60967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50520" y="914400"/>
            <a:ext cx="844296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8640" r="2890" b="75760"/>
          <a:stretch>
            <a:fillRect/>
          </a:stretch>
        </p:blipFill>
        <p:spPr>
          <a:xfrm>
            <a:off x="1253562" y="182880"/>
            <a:ext cx="6636877" cy="495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-4557" r="68848" b="29900"/>
          <a:stretch>
            <a:fillRect/>
          </a:stretch>
        </p:blipFill>
        <p:spPr bwMode="auto">
          <a:xfrm>
            <a:off x="1188720" y="1097280"/>
            <a:ext cx="2754668" cy="27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764" t="-158" r="2921" b="81057"/>
          <a:stretch>
            <a:fillRect/>
          </a:stretch>
        </p:blipFill>
        <p:spPr bwMode="auto">
          <a:xfrm>
            <a:off x="4648771" y="1585543"/>
            <a:ext cx="3248767" cy="191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2720" r="31881" b="34880"/>
          <a:stretch>
            <a:fillRect/>
          </a:stretch>
        </p:blipFill>
        <p:spPr>
          <a:xfrm>
            <a:off x="2244240" y="4206240"/>
            <a:ext cx="4655520" cy="1980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5"/>
          <a:srcRect l="77998" t="65" r="4" b="76924"/>
          <a:stretch>
            <a:fillRect/>
          </a:stretch>
        </p:blipFill>
        <p:spPr>
          <a:xfrm>
            <a:off x="5760720" y="1005840"/>
            <a:ext cx="887147" cy="519975"/>
          </a:xfrm>
          <a:prstGeom prst="rect">
            <a:avLst/>
          </a:prstGeom>
        </p:spPr>
      </p:pic>
      <p:sp>
        <p:nvSpPr>
          <p:cNvPr id="8" name="TextBox 7"/>
          <p:cNvSpPr txBox="true"/>
          <p:nvPr/>
        </p:nvSpPr>
        <p:spPr>
          <a:xfrm>
            <a:off x="4389120" y="530352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7920" r="715" b="25920"/>
          <a:stretch>
            <a:fillRect/>
          </a:stretch>
        </p:blipFill>
        <p:spPr>
          <a:xfrm>
            <a:off x="1179238" y="91440"/>
            <a:ext cx="6785525" cy="544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1531" r="61618" b="9563"/>
          <a:stretch>
            <a:fillRect/>
          </a:stretch>
        </p:blipFill>
        <p:spPr bwMode="auto">
          <a:xfrm>
            <a:off x="5852160" y="1188720"/>
            <a:ext cx="3121730" cy="219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67610" b="31183"/>
          <a:stretch>
            <a:fillRect/>
          </a:stretch>
        </p:blipFill>
        <p:spPr bwMode="auto">
          <a:xfrm>
            <a:off x="-3" y="822960"/>
            <a:ext cx="3011611" cy="277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4"/>
          <a:srcRect l="11495" r="-17" b="47065"/>
          <a:stretch>
            <a:fillRect/>
          </a:stretch>
        </p:blipFill>
        <p:spPr>
          <a:xfrm>
            <a:off x="3011608" y="822960"/>
            <a:ext cx="2771251" cy="2701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20" r="10862" b="81360"/>
          <a:stretch>
            <a:fillRect/>
          </a:stretch>
        </p:blipFill>
        <p:spPr>
          <a:xfrm>
            <a:off x="1384305" y="4389117"/>
            <a:ext cx="6375391" cy="1399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8939"/>
          <a:stretch>
            <a:fillRect/>
          </a:stretch>
        </p:blipFill>
        <p:spPr>
          <a:xfrm>
            <a:off x="457199" y="1470345"/>
            <a:ext cx="3900952" cy="316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8939"/>
          <a:stretch>
            <a:fillRect/>
          </a:stretch>
        </p:blipFill>
        <p:spPr>
          <a:xfrm>
            <a:off x="4754880" y="1470344"/>
            <a:ext cx="3900952" cy="3162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4780" t="40480" r="26381" b="52800"/>
          <a:stretch>
            <a:fillRect/>
          </a:stretch>
        </p:blipFill>
        <p:spPr>
          <a:xfrm>
            <a:off x="5303520" y="822960"/>
            <a:ext cx="2654410" cy="594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4"/>
          <a:srcRect r="-170" b="58689"/>
          <a:stretch>
            <a:fillRect/>
          </a:stretch>
        </p:blipFill>
        <p:spPr>
          <a:xfrm>
            <a:off x="1097280" y="822958"/>
            <a:ext cx="2654850" cy="471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5"/>
          <a:srcRect l="26259" t="53974" r="933" b="24166"/>
          <a:stretch>
            <a:fillRect/>
          </a:stretch>
        </p:blipFill>
        <p:spPr>
          <a:xfrm>
            <a:off x="731520" y="5394960"/>
            <a:ext cx="3533260" cy="422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6"/>
          <a:srcRect l="25492" t="30191" r="42852" b="47950"/>
          <a:stretch>
            <a:fillRect/>
          </a:stretch>
        </p:blipFill>
        <p:spPr>
          <a:xfrm>
            <a:off x="1554480" y="4937760"/>
            <a:ext cx="1536201" cy="4224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true"/>
          <p:nvPr/>
        </p:nvSpPr>
        <p:spPr>
          <a:xfrm>
            <a:off x="1828800" y="466344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8480" r="5064" b="15280"/>
          <a:stretch>
            <a:fillRect/>
          </a:stretch>
        </p:blipFill>
        <p:spPr>
          <a:xfrm>
            <a:off x="1005840" y="5394960"/>
            <a:ext cx="6488298" cy="1436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3734" r="722" b="50334"/>
          <a:stretch>
            <a:fillRect/>
          </a:stretch>
        </p:blipFill>
        <p:spPr>
          <a:xfrm>
            <a:off x="1365076" y="26897"/>
            <a:ext cx="6394539" cy="1455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4147" b="18648"/>
          <a:stretch>
            <a:fillRect/>
          </a:stretch>
        </p:blipFill>
        <p:spPr>
          <a:xfrm>
            <a:off x="2541708" y="1463040"/>
            <a:ext cx="4060585" cy="39092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8000" r="6447" b="80240"/>
          <a:stretch>
            <a:fillRect/>
          </a:stretch>
        </p:blipFill>
        <p:spPr>
          <a:xfrm>
            <a:off x="1375111" y="182880"/>
            <a:ext cx="6393778" cy="10399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37538" r="44310" b="53342"/>
          <a:stretch>
            <a:fillRect/>
          </a:stretch>
        </p:blipFill>
        <p:spPr>
          <a:xfrm>
            <a:off x="3931920" y="1280160"/>
            <a:ext cx="3810384" cy="80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3"/>
          <a:srcRect t="38415" r="63172" b="49999"/>
          <a:stretch>
            <a:fillRect/>
          </a:stretch>
        </p:blipFill>
        <p:spPr>
          <a:xfrm>
            <a:off x="1371600" y="1371600"/>
            <a:ext cx="2354730" cy="39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9" t="27113" r="35056" b="62247"/>
          <a:stretch>
            <a:fillRect/>
          </a:stretch>
        </p:blipFill>
        <p:spPr>
          <a:xfrm>
            <a:off x="822960" y="4663440"/>
            <a:ext cx="4439143" cy="940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/>
          <a:srcRect t="41190" r="-1"/>
          <a:stretch>
            <a:fillRect/>
          </a:stretch>
        </p:blipFill>
        <p:spPr>
          <a:xfrm>
            <a:off x="2114313" y="2011680"/>
            <a:ext cx="4915375" cy="2645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6720" r="55562" b="34880"/>
          <a:stretch>
            <a:fillRect/>
          </a:stretch>
        </p:blipFill>
        <p:spPr>
          <a:xfrm>
            <a:off x="2103120" y="5669280"/>
            <a:ext cx="3037066" cy="742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6160" r="28981" b="22000"/>
          <a:stretch>
            <a:fillRect/>
          </a:stretch>
        </p:blipFill>
        <p:spPr>
          <a:xfrm>
            <a:off x="2145142" y="0"/>
            <a:ext cx="4853717" cy="1931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6660" t="2399" r="51450" b="90321"/>
          <a:stretch>
            <a:fillRect/>
          </a:stretch>
        </p:blipFill>
        <p:spPr>
          <a:xfrm>
            <a:off x="3482257" y="2377440"/>
            <a:ext cx="2179487" cy="643789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3803900" y="36576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873" b="40044"/>
          <a:stretch>
            <a:fillRect/>
          </a:stretch>
        </p:blipFill>
        <p:spPr>
          <a:xfrm>
            <a:off x="123946" y="3200400"/>
            <a:ext cx="8896108" cy="25904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15" t="4907" r="749" b="87520"/>
          <a:stretch>
            <a:fillRect/>
          </a:stretch>
        </p:blipFill>
        <p:spPr>
          <a:xfrm>
            <a:off x="1178930" y="164575"/>
            <a:ext cx="6734305" cy="669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67966" r="27187"/>
          <a:stretch>
            <a:fillRect/>
          </a:stretch>
        </p:blipFill>
        <p:spPr>
          <a:xfrm>
            <a:off x="3840480" y="822960"/>
            <a:ext cx="4901794" cy="1413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65" y="2560320"/>
            <a:ext cx="3036071" cy="74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8000" r="15211"/>
          <a:stretch>
            <a:fillRect/>
          </a:stretch>
        </p:blipFill>
        <p:spPr>
          <a:xfrm>
            <a:off x="304502" y="3749036"/>
            <a:ext cx="8534996" cy="28654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2730" r="39881" b="75200"/>
          <a:stretch>
            <a:fillRect/>
          </a:stretch>
        </p:blipFill>
        <p:spPr>
          <a:xfrm>
            <a:off x="2517579" y="91440"/>
            <a:ext cx="4108843" cy="1951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7680" r="28257" b="56160"/>
          <a:stretch>
            <a:fillRect/>
          </a:stretch>
        </p:blipFill>
        <p:spPr>
          <a:xfrm>
            <a:off x="1922544" y="5852160"/>
            <a:ext cx="4903197" cy="544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2880" r="9412" b="7439"/>
          <a:stretch>
            <a:fillRect/>
          </a:stretch>
        </p:blipFill>
        <p:spPr>
          <a:xfrm>
            <a:off x="204608" y="1920240"/>
            <a:ext cx="8734784" cy="3703156"/>
          </a:xfrm>
          <a:prstGeom prst="rect">
            <a:avLst/>
          </a:prstGeom>
        </p:spPr>
      </p:pic>
      <p:sp>
        <p:nvSpPr>
          <p:cNvPr id="10" name="TextBox 9"/>
          <p:cNvSpPr txBox="true"/>
          <p:nvPr/>
        </p:nvSpPr>
        <p:spPr>
          <a:xfrm>
            <a:off x="4846320" y="19202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640" r="38404" b="32080"/>
          <a:stretch>
            <a:fillRect/>
          </a:stretch>
        </p:blipFill>
        <p:spPr>
          <a:xfrm>
            <a:off x="2467144" y="0"/>
            <a:ext cx="4209712" cy="1881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529" t="7440" r="13036" b="61760"/>
          <a:stretch>
            <a:fillRect/>
          </a:stretch>
        </p:blipFill>
        <p:spPr>
          <a:xfrm>
            <a:off x="121019" y="1828800"/>
            <a:ext cx="8901963" cy="420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t="83375" r="14962"/>
          <a:stretch>
            <a:fillRect/>
          </a:stretch>
        </p:blipFill>
        <p:spPr>
          <a:xfrm>
            <a:off x="1686201" y="6217911"/>
            <a:ext cx="5771599" cy="5922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65680" r="-10" b="17520"/>
          <a:stretch>
            <a:fillRect/>
          </a:stretch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420" t="19846" r="60573" b="68667"/>
          <a:stretch>
            <a:fillRect/>
          </a:stretch>
        </p:blipFill>
        <p:spPr>
          <a:xfrm>
            <a:off x="640080" y="1815956"/>
            <a:ext cx="3290524" cy="125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r="62542" b="21366"/>
          <a:stretch>
            <a:fillRect/>
          </a:stretch>
        </p:blipFill>
        <p:spPr>
          <a:xfrm>
            <a:off x="5394960" y="1371600"/>
            <a:ext cx="2523422" cy="527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t="1" r="2433" b="-5039"/>
          <a:stretch>
            <a:fillRect/>
          </a:stretch>
        </p:blipFill>
        <p:spPr>
          <a:xfrm>
            <a:off x="4297680" y="1920240"/>
            <a:ext cx="4782335" cy="1485665"/>
          </a:xfrm>
          <a:prstGeom prst="rect">
            <a:avLst/>
          </a:prstGeom>
        </p:spPr>
      </p:pic>
      <p:sp>
        <p:nvSpPr>
          <p:cNvPr id="8" name="TextBox 7"/>
          <p:cNvSpPr txBox="true"/>
          <p:nvPr/>
        </p:nvSpPr>
        <p:spPr>
          <a:xfrm>
            <a:off x="640080" y="19202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</a:t>
            </a:r>
            <a:r>
              <a:rPr lang="el-GR" dirty="0"/>
              <a:t>ω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9" name="TextBox 8"/>
          <p:cNvSpPr txBox="true"/>
          <p:nvPr/>
        </p:nvSpPr>
        <p:spPr>
          <a:xfrm>
            <a:off x="3035800" y="29260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ω</a:t>
            </a:r>
            <a:endParaRPr lang="en-US" dirty="0"/>
          </a:p>
        </p:txBody>
      </p:sp>
      <p:sp>
        <p:nvSpPr>
          <p:cNvPr id="10" name="TextBox 9"/>
          <p:cNvSpPr txBox="true"/>
          <p:nvPr/>
        </p:nvSpPr>
        <p:spPr>
          <a:xfrm>
            <a:off x="2011680" y="3017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40598" r="63371" b="49761"/>
          <a:stretch>
            <a:fillRect/>
          </a:stretch>
        </p:blipFill>
        <p:spPr>
          <a:xfrm>
            <a:off x="457200" y="4572000"/>
            <a:ext cx="3257003" cy="1052069"/>
          </a:xfrm>
          <a:prstGeom prst="rect">
            <a:avLst/>
          </a:prstGeom>
        </p:spPr>
      </p:pic>
      <p:sp>
        <p:nvSpPr>
          <p:cNvPr id="15" name="TextBox 14"/>
          <p:cNvSpPr txBox="true"/>
          <p:nvPr/>
        </p:nvSpPr>
        <p:spPr>
          <a:xfrm>
            <a:off x="731520" y="43891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S(</a:t>
            </a:r>
            <a:r>
              <a:rPr lang="el-GR" dirty="0"/>
              <a:t>ω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16" name="Picture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20" y="5486400"/>
            <a:ext cx="445047" cy="493819"/>
          </a:xfrm>
          <a:prstGeom prst="rect">
            <a:avLst/>
          </a:prstGeom>
        </p:spPr>
      </p:pic>
      <p:sp>
        <p:nvSpPr>
          <p:cNvPr id="17" name="TextBox 16"/>
          <p:cNvSpPr txBox="true"/>
          <p:nvPr/>
        </p:nvSpPr>
        <p:spPr>
          <a:xfrm>
            <a:off x="2039112" y="548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pic>
        <p:nvPicPr>
          <p:cNvPr id="18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360" y="4754880"/>
            <a:ext cx="4907705" cy="5425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true"/>
          </p:cNvPicPr>
          <p:nvPr/>
        </p:nvPicPr>
        <p:blipFill rotWithShape="true">
          <a:blip r:embed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38667" r="64385" b="56464"/>
          <a:stretch>
            <a:fillRect/>
          </a:stretch>
        </p:blipFill>
        <p:spPr>
          <a:xfrm>
            <a:off x="1280160" y="3840479"/>
            <a:ext cx="2434044" cy="4305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890" t="63440" r="73917" b="31520"/>
          <a:stretch>
            <a:fillRect/>
          </a:stretch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7048" t="40667" r="6826" b="50000"/>
          <a:stretch>
            <a:fillRect/>
          </a:stretch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4407" t="78000" r="5062" b="11948"/>
          <a:stretch>
            <a:fillRect/>
          </a:stretch>
        </p:blipFill>
        <p:spPr>
          <a:xfrm>
            <a:off x="4764025" y="822960"/>
            <a:ext cx="3621530" cy="1102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3"/>
          <a:srcRect r="-124" b="59097"/>
          <a:stretch>
            <a:fillRect/>
          </a:stretch>
        </p:blipFill>
        <p:spPr>
          <a:xfrm>
            <a:off x="548640" y="2377440"/>
            <a:ext cx="3779042" cy="1416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5518" r="2890" b="43280"/>
          <a:stretch>
            <a:fillRect/>
          </a:stretch>
        </p:blipFill>
        <p:spPr>
          <a:xfrm>
            <a:off x="1253562" y="5303520"/>
            <a:ext cx="6636877" cy="990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5"/>
          <a:srcRect r="6015" b="77776"/>
          <a:stretch>
            <a:fillRect/>
          </a:stretch>
        </p:blipFill>
        <p:spPr>
          <a:xfrm>
            <a:off x="1449104" y="4114796"/>
            <a:ext cx="6245792" cy="991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/>
          <p:cNvSpPr txBox="true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sp>
        <p:nvSpPr>
          <p:cNvPr id="14" name="TextBox 13"/>
          <p:cNvSpPr txBox="true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ω</a:t>
            </a:r>
            <a:endParaRPr lang="en-US" dirty="0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40" y="3657600"/>
            <a:ext cx="438950" cy="4938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960" y="1828800"/>
            <a:ext cx="438950" cy="493819"/>
          </a:xfrm>
          <a:prstGeom prst="rect">
            <a:avLst/>
          </a:prstGeom>
        </p:spPr>
      </p:pic>
      <p:sp>
        <p:nvSpPr>
          <p:cNvPr id="17" name="TextBox 16"/>
          <p:cNvSpPr txBox="true"/>
          <p:nvPr/>
        </p:nvSpPr>
        <p:spPr>
          <a:xfrm>
            <a:off x="365760" y="2560320"/>
            <a:ext cx="159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</a:t>
            </a:r>
            <a:endParaRPr lang="en-US" dirty="0"/>
          </a:p>
          <a:p>
            <a:r>
              <a:rPr lang="en-US" dirty="0"/>
              <a:t>Reconstruction</a:t>
            </a:r>
            <a:endParaRPr lang="en-US" dirty="0"/>
          </a:p>
          <a:p>
            <a:r>
              <a:rPr lang="en-US" dirty="0"/>
              <a:t>filter</a:t>
            </a:r>
            <a:endParaRPr lang="en-US" dirty="0"/>
          </a:p>
        </p:txBody>
      </p:sp>
      <p:sp>
        <p:nvSpPr>
          <p:cNvPr id="18" name="TextBox 17"/>
          <p:cNvSpPr txBox="true"/>
          <p:nvPr/>
        </p:nvSpPr>
        <p:spPr>
          <a:xfrm>
            <a:off x="4994455" y="822960"/>
            <a:ext cx="1169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Recovered</a:t>
            </a:r>
            <a:endParaRPr lang="en-US" dirty="0"/>
          </a:p>
          <a:p>
            <a:r>
              <a:rPr lang="en-US" dirty="0"/>
              <a:t>signal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6769" t="2365" r="13691" b="11586"/>
          <a:stretch>
            <a:fillRect/>
          </a:stretch>
        </p:blipFill>
        <p:spPr>
          <a:xfrm>
            <a:off x="1534114" y="365760"/>
            <a:ext cx="6075773" cy="60218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6801" t="5000" r="7557" b="11750"/>
          <a:stretch>
            <a:fillRect/>
          </a:stretch>
        </p:blipFill>
        <p:spPr>
          <a:xfrm>
            <a:off x="1534184" y="365760"/>
            <a:ext cx="6075632" cy="5968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8613" t="7512" r="13181" b="10441"/>
          <a:stretch>
            <a:fillRect/>
          </a:stretch>
        </p:blipFill>
        <p:spPr>
          <a:xfrm>
            <a:off x="1534180" y="365760"/>
            <a:ext cx="6075640" cy="6021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6399" t="3762" r="9354" b="9155"/>
          <a:stretch>
            <a:fillRect/>
          </a:stretch>
        </p:blipFill>
        <p:spPr>
          <a:xfrm>
            <a:off x="1507273" y="365760"/>
            <a:ext cx="6129455" cy="6075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3037" t="24240" r="27531" b="69040"/>
          <a:stretch>
            <a:fillRect/>
          </a:stretch>
        </p:blipFill>
        <p:spPr>
          <a:xfrm>
            <a:off x="2541093" y="182880"/>
            <a:ext cx="4061815" cy="594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-360" b="10274"/>
          <a:stretch>
            <a:fillRect/>
          </a:stretch>
        </p:blipFill>
        <p:spPr>
          <a:xfrm>
            <a:off x="389810" y="1280159"/>
            <a:ext cx="8364380" cy="4123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8688" t="43839" r="50000" b="50001"/>
          <a:stretch>
            <a:fillRect/>
          </a:stretch>
        </p:blipFill>
        <p:spPr>
          <a:xfrm>
            <a:off x="3160288" y="182880"/>
            <a:ext cx="2823424" cy="544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3980" t="31067" r="25932" b="15739"/>
          <a:stretch>
            <a:fillRect/>
          </a:stretch>
        </p:blipFill>
        <p:spPr>
          <a:xfrm>
            <a:off x="1854506" y="1188720"/>
            <a:ext cx="5434988" cy="453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2" t="22560" r="-10" b="61760"/>
          <a:stretch>
            <a:fillRect/>
          </a:stretch>
        </p:blipFill>
        <p:spPr>
          <a:xfrm>
            <a:off x="1154394" y="0"/>
            <a:ext cx="6835212" cy="1386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3183" t="57280" r="16661" b="27040"/>
          <a:stretch>
            <a:fillRect/>
          </a:stretch>
        </p:blipFill>
        <p:spPr>
          <a:xfrm>
            <a:off x="1645920" y="2468880"/>
            <a:ext cx="4111297" cy="13866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3"/>
          <a:srcRect r="88" b="66362"/>
          <a:stretch>
            <a:fillRect/>
          </a:stretch>
        </p:blipFill>
        <p:spPr>
          <a:xfrm>
            <a:off x="1645920" y="1371600"/>
            <a:ext cx="5696760" cy="1018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6955" t="78501" r="4340" b="15280"/>
          <a:stretch>
            <a:fillRect/>
          </a:stretch>
        </p:blipFill>
        <p:spPr>
          <a:xfrm>
            <a:off x="1645920" y="5394960"/>
            <a:ext cx="2645253" cy="5499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8158" t="1381" r="25358" b="57280"/>
          <a:stretch>
            <a:fillRect/>
          </a:stretch>
        </p:blipFill>
        <p:spPr>
          <a:xfrm>
            <a:off x="5669280" y="3657600"/>
            <a:ext cx="3291782" cy="31173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 rotWithShape="true">
          <a:blip r:embed="rId5"/>
          <a:srcRect r="42186" b="14343"/>
          <a:stretch>
            <a:fillRect/>
          </a:stretch>
        </p:blipFill>
        <p:spPr>
          <a:xfrm>
            <a:off x="1554480" y="4846320"/>
            <a:ext cx="3693846" cy="553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WPS Presentation</Application>
  <PresentationFormat>On-screen Show (4:3)</PresentationFormat>
  <Paragraphs>35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Trebuchet MS</vt:lpstr>
      <vt:lpstr>微软雅黑</vt:lpstr>
      <vt:lpstr>Arial Unicode MS</vt:lpstr>
      <vt:lpstr>Droid Sans Fallback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jackzhang</cp:lastModifiedBy>
  <cp:revision>3</cp:revision>
  <dcterms:created xsi:type="dcterms:W3CDTF">2021-05-25T00:04:54Z</dcterms:created>
  <dcterms:modified xsi:type="dcterms:W3CDTF">2021-05-25T00:04:54Z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